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A8B47C-C1DB-4781-FDBD-B703580E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5B8E44-2DC0-B48B-E06A-582AB430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1764ED-BCB0-9075-06D3-2A1DE911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3789B1-0217-B42F-5A04-16F888AD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86034B-DE0A-6F78-A31C-063ABA53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0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D090-4D3A-A7B1-5EFE-1F9ABCB9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A80827-E302-3D7B-9E1C-1FC9B579C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B2E6C7-AACF-D584-FEEF-AE2D9D54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376580-30B7-80A2-9F28-2561046B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9D4D76-2E61-14D0-72F3-5FA0F05B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9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9F10DA-71E6-2888-2E7B-501F69D3B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878710-B565-7856-C387-0F8DE4323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471B6B-6184-A4F1-8EC6-E132E924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825BB7-3A5E-1D81-DF39-DFD3361A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847E44-FC8F-8E4D-335C-0347D36E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5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E764E-77BE-767E-9A37-A8DAA6CC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B02380-8938-6219-9F73-6D622802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82BB45-74E7-C687-0AAE-D0A0BA77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01A06E-33C1-FF77-27CC-16894449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475976-7C28-4053-169A-9BF7E6FE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5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2E498-E29B-C351-EF35-09ADDB9E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17392E-03DE-CCB0-B6CF-A299F03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6D8B65-33C3-8EB1-FF63-57B26C16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629A7C-E178-BB0A-174A-52AE56D4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AA0D3-FA58-01EE-2325-6C2623F4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9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0DDA1-B180-A94A-F426-25DC0DCD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6FCE6-F231-7156-AE89-F06B81FF7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8B8BA-88F0-FB5A-37BD-49A598C8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283A0F-374D-AECA-0522-CB360C1C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D374EA-13AA-4662-DDD2-35974F9A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27746-56E0-FF21-3F3D-47CA77FC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5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A872E-09AA-27A4-3638-A7BC9A24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5FF9E1-336A-DE3A-955F-60FE116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30E3DF-73C9-B11E-16D6-783A0C0D7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E7A6EB-1CC5-F2BA-97F8-0BDFFF90D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A4DA6A6-50DC-E63A-E385-CB908D4C6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42C611-6962-08C4-B23C-803C5D12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A00E08-85C7-C3BC-1DFA-2C1E5D5C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525B07-B849-6E94-184A-563B1A9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60E10-9824-F1CA-79AE-A72D9CFD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A37568-C15C-AD50-114B-E714A782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21487-8B2E-0395-85C3-373AFD31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EA03A7-A390-CC5C-A313-C0E1628A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9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8C0650-776D-AA8D-D506-4C4E7567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AB7D69-0B0A-FF99-9846-23770B1A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3E58DC-E899-19BB-545B-F266989D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91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9D2AE-88F3-27E0-6F85-BBA7379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E4C91D-25E2-E18B-E2D7-8D89EE77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ED7B55-1A3C-F20C-C399-31DA50941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AC12B0-DCE1-A008-260A-F5272602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631145-CAE5-4B63-D23F-631160F9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3DF5E3-D2DC-4713-433F-6BBFCEAB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45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2020B0-B4EB-C34F-3813-7F5EEAE2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F81BBBD-09A5-D691-658A-67210855C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11E04F-A879-FEFE-B842-67CFB9C34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568E99-8D7C-7202-2C6D-3CD1945F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033FFD-1A2D-BF1D-209A-298C92F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A510C-6424-623E-0DC7-3A767639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67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36E61A-7C13-024B-D93A-17E12C70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F3858-92F5-5AA9-1B0F-FC7668149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47040-EFF0-C828-7778-B7C4B2925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8269-2533-4DE7-8845-E9B1CE057A6D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3DBC8D-D6C1-5473-DF12-03B9E63DD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A09CA7-92B9-0932-D65E-722969598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1378-9B6D-415D-A699-F31CB5C3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6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BB82F-04B5-569F-00FF-8D4891985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DBD55E-7AD7-4F8F-7FEF-BC47B873D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74FC0B-E70F-ACCF-F274-FBB301BE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71FD9-C9E9-4207-0AEC-D6A2FB55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9BF50F1-4611-A868-B6E5-3EED3610A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6921681"/>
          </a:xfrm>
        </p:spPr>
      </p:pic>
    </p:spTree>
    <p:extLst>
      <p:ext uri="{BB962C8B-B14F-4D97-AF65-F5344CB8AC3E}">
        <p14:creationId xmlns:p14="http://schemas.microsoft.com/office/powerpoint/2010/main" val="9971115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66D41-182B-5B8E-2E45-7A894C82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DFD3DC5-C1CD-105D-0969-F95C60F0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0785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232CF-0E30-3500-C27A-AF00378C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E5309A2-FE5A-AE4A-3456-BD3229B34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234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15F9E-C3F9-34FF-37FA-B5B978DA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FD084C1-EDEE-4458-3C47-13ED3CE9A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4043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73EF91-01CC-8FF7-09C8-8C8A4EA7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4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79ECEE-D315-D84D-FBD2-00B10D525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27FA2F-688B-634A-03A4-639150C1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6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903290-2F01-8661-F2B5-EE3088FC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幼稚園 裾野聖母</dc:creator>
  <cp:lastModifiedBy>幼稚園 裾野聖母</cp:lastModifiedBy>
  <cp:revision>1</cp:revision>
  <dcterms:created xsi:type="dcterms:W3CDTF">2025-07-01T10:22:41Z</dcterms:created>
  <dcterms:modified xsi:type="dcterms:W3CDTF">2025-07-01T10:22:57Z</dcterms:modified>
</cp:coreProperties>
</file>